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61" r:id="rId3"/>
    <p:sldId id="266" r:id="rId4"/>
    <p:sldId id="263" r:id="rId5"/>
    <p:sldId id="265" r:id="rId6"/>
    <p:sldId id="264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6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64" d="100"/>
          <a:sy n="64" d="100"/>
        </p:scale>
        <p:origin x="77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7EFDF7-02DD-498E-9FF2-833A5010C6CB}" type="datetimeFigureOut">
              <a:rPr lang="ko-KR" altLang="en-US" smtClean="0"/>
              <a:t>2019-11-26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A61267-5CBF-4725-96E4-6FF351D8AB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12038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D2DF94-9C87-4479-BC7E-240E595DA6D7}" type="datetime1">
              <a:rPr lang="ko-KR" altLang="en-US" smtClean="0"/>
              <a:t>2019-11-26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05A40-B735-4589-8CFE-9B4C94C0CB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0834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F68F9-3A7A-4DB6-BAC4-4F31FA194141}" type="datetime1">
              <a:rPr lang="ko-KR" altLang="en-US" smtClean="0"/>
              <a:t>2019-11-26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05A40-B735-4589-8CFE-9B4C94C0CB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51584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D2E36-287B-470C-887D-42313790FE79}" type="datetime1">
              <a:rPr lang="ko-KR" altLang="en-US" smtClean="0"/>
              <a:t>2019-11-26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05A40-B735-4589-8CFE-9B4C94C0CB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62397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91E43-775D-47FD-8C15-FE4BD122B273}" type="datetime1">
              <a:rPr lang="ko-KR" altLang="en-US" smtClean="0"/>
              <a:t>2019-11-26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05A40-B735-4589-8CFE-9B4C94C0CB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35208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38D6B-9B3E-4640-A185-96908D73C8E2}" type="datetime1">
              <a:rPr lang="ko-KR" altLang="en-US" smtClean="0"/>
              <a:t>2019-11-26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05A40-B735-4589-8CFE-9B4C94C0CB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5814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44139-2F88-46B0-92CA-F73F5AEB445D}" type="datetime1">
              <a:rPr lang="ko-KR" altLang="en-US" smtClean="0"/>
              <a:t>2019-11-26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05A40-B735-4589-8CFE-9B4C94C0CB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9582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88FF13-4E42-43F2-B115-D2FA1DF96E8F}" type="datetime1">
              <a:rPr lang="ko-KR" altLang="en-US" smtClean="0"/>
              <a:t>2019-11-26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05A40-B735-4589-8CFE-9B4C94C0CB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27352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C3FE6-F10F-4EC1-91EB-1DECF6B9CB13}" type="datetime1">
              <a:rPr lang="ko-KR" altLang="en-US" smtClean="0"/>
              <a:t>2019-11-26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05A40-B735-4589-8CFE-9B4C94C0CB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4080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B7B89-C16E-451D-B14F-8CFD41FA9DF8}" type="datetime1">
              <a:rPr lang="ko-KR" altLang="en-US" smtClean="0"/>
              <a:t>2019-11-26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05A40-B735-4589-8CFE-9B4C94C0CB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00962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B8201-71ED-4969-A8C2-F7001671DD77}" type="datetime1">
              <a:rPr lang="ko-KR" altLang="en-US" smtClean="0"/>
              <a:t>2019-11-26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05A40-B735-4589-8CFE-9B4C94C0CB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96481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9FFDCF-7630-4E00-B79B-27F64D3D7882}" type="datetime1">
              <a:rPr lang="ko-KR" altLang="en-US" smtClean="0"/>
              <a:t>2019-11-26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05A40-B735-4589-8CFE-9B4C94C0CB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45471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lg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E139A7-A9AE-45F5-9E5B-D8C8697FBD62}" type="datetime1">
              <a:rPr lang="ko-KR" altLang="en-US" smtClean="0"/>
              <a:t>2019-11-26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F05A40-B735-4589-8CFE-9B4C94C0CB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21621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8" name="그룹 7"/>
          <p:cNvGrpSpPr/>
          <p:nvPr/>
        </p:nvGrpSpPr>
        <p:grpSpPr>
          <a:xfrm>
            <a:off x="1838131" y="727788"/>
            <a:ext cx="8789436" cy="1184988"/>
            <a:chOff x="1838131" y="727788"/>
            <a:chExt cx="8789436" cy="1184988"/>
          </a:xfrm>
        </p:grpSpPr>
        <p:sp>
          <p:nvSpPr>
            <p:cNvPr id="5" name="object 2"/>
            <p:cNvSpPr txBox="1">
              <a:spLocks/>
            </p:cNvSpPr>
            <p:nvPr/>
          </p:nvSpPr>
          <p:spPr>
            <a:xfrm>
              <a:off x="2060122" y="1036551"/>
              <a:ext cx="8345455" cy="567463"/>
            </a:xfrm>
            <a:prstGeom prst="rect">
              <a:avLst/>
            </a:prstGeom>
            <a:ln w="28575">
              <a:noFill/>
            </a:ln>
          </p:spPr>
          <p:txBody>
            <a:bodyPr vert="horz" wrap="square" lIns="0" tIns="13335" rIns="0" bIns="0" rtlCol="0" anchor="b">
              <a:spAutoFit/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17145">
                <a:lnSpc>
                  <a:spcPct val="100000"/>
                </a:lnSpc>
                <a:spcBef>
                  <a:spcPts val="105"/>
                </a:spcBef>
              </a:pPr>
              <a:r>
                <a:rPr lang="en-US" altLang="ko-KR" sz="3600" b="1" dirty="0">
                  <a:solidFill>
                    <a:schemeClr val="bg1"/>
                  </a:solidFill>
                  <a:latin typeface="+mn-ea"/>
                  <a:ea typeface="+mn-ea"/>
                </a:rPr>
                <a:t>Job Competency Development Plan </a:t>
              </a:r>
              <a:endParaRPr lang="en-US" sz="3600" spc="355" dirty="0">
                <a:solidFill>
                  <a:schemeClr val="bg1"/>
                </a:solidFill>
                <a:latin typeface="+mn-ea"/>
                <a:ea typeface="+mn-ea"/>
              </a:endParaRPr>
            </a:p>
          </p:txBody>
        </p:sp>
        <p:sp>
          <p:nvSpPr>
            <p:cNvPr id="7" name="직사각형 6"/>
            <p:cNvSpPr/>
            <p:nvPr/>
          </p:nvSpPr>
          <p:spPr>
            <a:xfrm>
              <a:off x="1838131" y="727788"/>
              <a:ext cx="8789436" cy="1184988"/>
            </a:xfrm>
            <a:prstGeom prst="rect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0" name="슬라이드 번호 개체 틀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05A40-B735-4589-8CFE-9B4C94C0CBAC}" type="slidenum">
              <a:rPr lang="ko-KR" altLang="en-US" smtClean="0"/>
              <a:t>1</a:t>
            </a:fld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4169157" y="4636461"/>
            <a:ext cx="4127383" cy="1184988"/>
            <a:chOff x="1838130" y="727788"/>
            <a:chExt cx="8789437" cy="1184988"/>
          </a:xfrm>
        </p:grpSpPr>
        <p:sp>
          <p:nvSpPr>
            <p:cNvPr id="14" name="object 2"/>
            <p:cNvSpPr txBox="1">
              <a:spLocks/>
            </p:cNvSpPr>
            <p:nvPr/>
          </p:nvSpPr>
          <p:spPr>
            <a:xfrm>
              <a:off x="2252004" y="937805"/>
              <a:ext cx="7961686" cy="764953"/>
            </a:xfrm>
            <a:prstGeom prst="rect">
              <a:avLst/>
            </a:prstGeom>
            <a:ln w="28575">
              <a:noFill/>
            </a:ln>
          </p:spPr>
          <p:txBody>
            <a:bodyPr vert="horz" wrap="square" lIns="0" tIns="13335" rIns="0" bIns="0" rtlCol="0" anchor="b">
              <a:spAutoFit/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17145" algn="l">
                <a:lnSpc>
                  <a:spcPct val="100000"/>
                </a:lnSpc>
                <a:spcBef>
                  <a:spcPts val="105"/>
                </a:spcBef>
              </a:pPr>
              <a:r>
                <a:rPr lang="en-US" altLang="ko-KR" sz="2400" b="1" dirty="0">
                  <a:solidFill>
                    <a:schemeClr val="bg1"/>
                  </a:solidFill>
                  <a:latin typeface="+mn-ea"/>
                  <a:ea typeface="+mn-ea"/>
                </a:rPr>
                <a:t>Student ID : </a:t>
              </a:r>
              <a:r>
                <a:rPr lang="en-US" altLang="zh-CN" sz="2400" b="1" dirty="0">
                  <a:solidFill>
                    <a:schemeClr val="bg1"/>
                  </a:solidFill>
                  <a:latin typeface="+mn-ea"/>
                  <a:ea typeface="+mn-ea"/>
                </a:rPr>
                <a:t>2018000337</a:t>
              </a:r>
              <a:endParaRPr lang="en-US" altLang="ko-KR" sz="2400" b="1" dirty="0">
                <a:solidFill>
                  <a:schemeClr val="bg1"/>
                </a:solidFill>
                <a:latin typeface="+mn-ea"/>
                <a:ea typeface="+mn-ea"/>
              </a:endParaRPr>
            </a:p>
            <a:p>
              <a:pPr marL="17145" algn="l">
                <a:lnSpc>
                  <a:spcPct val="100000"/>
                </a:lnSpc>
                <a:spcBef>
                  <a:spcPts val="105"/>
                </a:spcBef>
              </a:pPr>
              <a:r>
                <a:rPr lang="en-US" altLang="ko-KR" sz="2400" b="1" dirty="0">
                  <a:solidFill>
                    <a:schemeClr val="bg1"/>
                  </a:solidFill>
                  <a:latin typeface="+mn-ea"/>
                  <a:ea typeface="+mn-ea"/>
                </a:rPr>
                <a:t>Name</a:t>
              </a:r>
              <a:r>
                <a:rPr lang="ko-KR" altLang="en-US" sz="2400" b="1" dirty="0">
                  <a:solidFill>
                    <a:schemeClr val="bg1"/>
                  </a:solidFill>
                  <a:latin typeface="+mn-ea"/>
                  <a:ea typeface="+mn-ea"/>
                </a:rPr>
                <a:t> </a:t>
              </a:r>
              <a:r>
                <a:rPr lang="en-US" altLang="ko-KR" sz="2400" b="1" dirty="0">
                  <a:solidFill>
                    <a:schemeClr val="bg1"/>
                  </a:solidFill>
                  <a:latin typeface="+mn-ea"/>
                  <a:ea typeface="+mn-ea"/>
                </a:rPr>
                <a:t>: </a:t>
              </a:r>
              <a:r>
                <a:rPr lang="ko-KR" altLang="en-US" sz="2400" b="1" dirty="0">
                  <a:solidFill>
                    <a:schemeClr val="bg1"/>
                  </a:solidFill>
                  <a:latin typeface="+mn-ea"/>
                  <a:ea typeface="+mn-ea"/>
                </a:rPr>
                <a:t>장호우</a:t>
              </a:r>
              <a:endParaRPr lang="en-US" altLang="ko-KR" sz="2400" b="1" dirty="0">
                <a:solidFill>
                  <a:schemeClr val="bg1"/>
                </a:solidFill>
                <a:latin typeface="+mn-ea"/>
                <a:ea typeface="+mn-ea"/>
              </a:endParaRP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1838130" y="727788"/>
              <a:ext cx="8789437" cy="1184988"/>
            </a:xfrm>
            <a:prstGeom prst="rect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6480518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[R] 11">
            <a:extLst>
              <a:ext uri="{FF2B5EF4-FFF2-40B4-BE49-F238E27FC236}">
                <a16:creationId xmlns:a16="http://schemas.microsoft.com/office/drawing/2014/main" id="{64FD4EF4-FA3C-A24D-A3ED-57C4FDF2EF54}"/>
              </a:ext>
            </a:extLst>
          </p:cNvPr>
          <p:cNvCxnSpPr/>
          <p:nvPr/>
        </p:nvCxnSpPr>
        <p:spPr>
          <a:xfrm>
            <a:off x="131391" y="756256"/>
            <a:ext cx="11231934" cy="0"/>
          </a:xfrm>
          <a:prstGeom prst="line">
            <a:avLst/>
          </a:prstGeom>
          <a:ln w="38100">
            <a:solidFill>
              <a:srgbClr val="0D488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1BC20A85-B91E-A14E-A8D2-B2FE056410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0"/>
            <a:ext cx="810044" cy="810044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131391" y="147296"/>
            <a:ext cx="29468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b="1" dirty="0">
                <a:latin typeface="+mn-ea"/>
              </a:rPr>
              <a:t>1. </a:t>
            </a:r>
            <a:r>
              <a:rPr lang="ko-KR" altLang="en-US" sz="2400" b="1" dirty="0" err="1">
                <a:latin typeface="+mn-ea"/>
              </a:rPr>
              <a:t>My</a:t>
            </a:r>
            <a:r>
              <a:rPr lang="ko-KR" altLang="en-US" sz="2400" b="1" dirty="0">
                <a:latin typeface="+mn-ea"/>
              </a:rPr>
              <a:t> </a:t>
            </a:r>
            <a:r>
              <a:rPr lang="ko-KR" altLang="en-US" sz="2400" b="1" dirty="0" err="1">
                <a:latin typeface="+mn-ea"/>
              </a:rPr>
              <a:t>Competency</a:t>
            </a:r>
            <a:endParaRPr lang="ko-KR" altLang="en-US" sz="2400" b="1" dirty="0">
              <a:latin typeface="+mn-ea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31392" y="903552"/>
            <a:ext cx="11621584" cy="51751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solidFill>
                  <a:srgbClr val="004687"/>
                </a:solidFill>
                <a:latin typeface="+mn-ea"/>
                <a:cs typeface="Arial Unicode MS"/>
              </a:rPr>
              <a:t>Strong</a:t>
            </a:r>
            <a:r>
              <a:rPr lang="en-US" altLang="ko-KR" sz="2000" b="1" dirty="0">
                <a:latin typeface="+mn-ea"/>
                <a:cs typeface="Arial Unicode MS"/>
              </a:rPr>
              <a:t> Competency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>
                <a:latin typeface="+mn-ea"/>
              </a:rPr>
              <a:t>View of overall situation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>
                <a:latin typeface="+mn-ea"/>
              </a:rPr>
              <a:t>Strong enforcement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>
                <a:latin typeface="+mn-ea"/>
              </a:rPr>
              <a:t>Reasons for Strong Competency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/>
              <a:t>Work carefully, earnestly and responsibly. </a:t>
            </a:r>
            <a:endParaRPr lang="en-US" altLang="ko-KR" sz="1400" dirty="0"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>
                <a:latin typeface="+mn-ea"/>
              </a:rPr>
              <a:t>Examples of Strong Competency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+mn-ea"/>
              </a:rPr>
              <a:t>I can be able to follow up the project and make adjustment quickly and properly according to situation.</a:t>
            </a:r>
          </a:p>
          <a:p>
            <a:pPr>
              <a:lnSpc>
                <a:spcPct val="150000"/>
              </a:lnSpc>
            </a:pPr>
            <a:r>
              <a:rPr lang="en-US" altLang="ko-KR" sz="2000" b="1" dirty="0">
                <a:solidFill>
                  <a:srgbClr val="004687"/>
                </a:solidFill>
                <a:latin typeface="+mn-ea"/>
                <a:cs typeface="Arial Unicode MS"/>
              </a:rPr>
              <a:t>Weakness</a:t>
            </a:r>
            <a:endParaRPr lang="ko-KR" altLang="en-US" sz="2000" b="1" dirty="0"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>
                <a:latin typeface="+mn-ea"/>
              </a:rPr>
              <a:t>Not good </a:t>
            </a:r>
            <a:r>
              <a:rPr lang="en-US" altLang="zh-CN" b="1" dirty="0">
                <a:latin typeface="+mn-ea"/>
              </a:rPr>
              <a:t>a</a:t>
            </a:r>
            <a:r>
              <a:rPr lang="en-US" altLang="ko-KR" b="1" dirty="0">
                <a:latin typeface="+mn-ea"/>
              </a:rPr>
              <a:t>t teamwork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>
                <a:latin typeface="+mn-ea"/>
              </a:rPr>
              <a:t>Reasons for Weakness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+mn-ea"/>
              </a:rPr>
              <a:t>In my stereotype is that teamwork is inefficient.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>
                <a:latin typeface="+mn-ea"/>
              </a:rPr>
              <a:t>Examples of Weakness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+mn-ea"/>
              </a:rPr>
              <a:t>Prefer to do it on my own, rather than work with others as a team.</a:t>
            </a:r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05A40-B735-4589-8CFE-9B4C94C0CBAC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46522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[R] 11">
            <a:extLst>
              <a:ext uri="{FF2B5EF4-FFF2-40B4-BE49-F238E27FC236}">
                <a16:creationId xmlns:a16="http://schemas.microsoft.com/office/drawing/2014/main" id="{64FD4EF4-FA3C-A24D-A3ED-57C4FDF2EF54}"/>
              </a:ext>
            </a:extLst>
          </p:cNvPr>
          <p:cNvCxnSpPr/>
          <p:nvPr/>
        </p:nvCxnSpPr>
        <p:spPr>
          <a:xfrm>
            <a:off x="131391" y="756256"/>
            <a:ext cx="11231934" cy="0"/>
          </a:xfrm>
          <a:prstGeom prst="line">
            <a:avLst/>
          </a:prstGeom>
          <a:ln w="38100">
            <a:solidFill>
              <a:srgbClr val="0D488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1BC20A85-B91E-A14E-A8D2-B2FE056410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0"/>
            <a:ext cx="810044" cy="810044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131391" y="147296"/>
            <a:ext cx="644702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b="1" dirty="0">
                <a:latin typeface="+mn-ea"/>
              </a:rPr>
              <a:t>2. </a:t>
            </a:r>
            <a:r>
              <a:rPr lang="ko-KR" altLang="en-US" sz="2400" b="1" dirty="0" err="1">
                <a:latin typeface="+mn-ea"/>
              </a:rPr>
              <a:t>My</a:t>
            </a:r>
            <a:r>
              <a:rPr lang="ko-KR" altLang="en-US" sz="2400" b="1" dirty="0">
                <a:latin typeface="+mn-ea"/>
              </a:rPr>
              <a:t> </a:t>
            </a:r>
            <a:r>
              <a:rPr lang="ko-KR" altLang="en-US" sz="2400" b="1" dirty="0" err="1">
                <a:latin typeface="+mn-ea"/>
              </a:rPr>
              <a:t>Competency</a:t>
            </a:r>
            <a:r>
              <a:rPr lang="ko-KR" altLang="en-US" sz="2400" b="1" dirty="0">
                <a:latin typeface="+mn-ea"/>
              </a:rPr>
              <a:t> </a:t>
            </a:r>
            <a:r>
              <a:rPr lang="en-US" altLang="ko-KR" sz="2400" b="1" dirty="0">
                <a:latin typeface="+mn-ea"/>
                <a:cs typeface="Arial Unicode MS"/>
              </a:rPr>
              <a:t>related to Desired Job 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131391" y="903552"/>
            <a:ext cx="7089505" cy="51171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solidFill>
                  <a:srgbClr val="004687"/>
                </a:solidFill>
                <a:latin typeface="+mn-ea"/>
                <a:cs typeface="Arial Unicode MS"/>
              </a:rPr>
              <a:t>Strong</a:t>
            </a:r>
            <a:r>
              <a:rPr lang="en-US" altLang="ko-KR" sz="2000" b="1" dirty="0">
                <a:latin typeface="+mn-ea"/>
                <a:cs typeface="Arial Unicode MS"/>
              </a:rPr>
              <a:t> Competency related to </a:t>
            </a:r>
            <a:r>
              <a:rPr lang="en-US" altLang="ko-KR" sz="2000" b="1" dirty="0">
                <a:solidFill>
                  <a:srgbClr val="004687"/>
                </a:solidFill>
                <a:latin typeface="+mn-ea"/>
                <a:cs typeface="Arial Unicode MS"/>
              </a:rPr>
              <a:t>Desired Job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>
                <a:latin typeface="+mn-ea"/>
              </a:rPr>
              <a:t>Hard work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>
                <a:latin typeface="+mn-ea"/>
              </a:rPr>
              <a:t>Consistently excellent execution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 dirty="0">
                <a:latin typeface="+mn-ea"/>
              </a:rPr>
              <a:t>C</a:t>
            </a:r>
            <a:r>
              <a:rPr lang="en-US" altLang="ko-KR" b="1" dirty="0">
                <a:latin typeface="+mn-ea"/>
              </a:rPr>
              <a:t>ourage to take responsibility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>
                <a:latin typeface="+mn-ea"/>
              </a:rPr>
              <a:t>Clear goal to do something</a:t>
            </a:r>
          </a:p>
          <a:p>
            <a:pPr lvl="1">
              <a:lnSpc>
                <a:spcPct val="150000"/>
              </a:lnSpc>
            </a:pPr>
            <a:endParaRPr lang="en-US" altLang="ko-KR" b="1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2000" b="1" dirty="0">
                <a:solidFill>
                  <a:srgbClr val="004687"/>
                </a:solidFill>
                <a:latin typeface="+mn-ea"/>
                <a:cs typeface="Arial Unicode MS"/>
              </a:rPr>
              <a:t>Weakness</a:t>
            </a:r>
            <a:r>
              <a:rPr lang="en-US" altLang="ko-KR" sz="2000" b="1" dirty="0">
                <a:latin typeface="+mn-ea"/>
                <a:cs typeface="Arial Unicode MS"/>
              </a:rPr>
              <a:t> related to </a:t>
            </a:r>
            <a:r>
              <a:rPr lang="en-US" altLang="ko-KR" sz="2000" b="1" dirty="0">
                <a:solidFill>
                  <a:srgbClr val="004687"/>
                </a:solidFill>
                <a:latin typeface="+mn-ea"/>
                <a:cs typeface="Arial Unicode MS"/>
              </a:rPr>
              <a:t>Desired Job </a:t>
            </a:r>
            <a:endParaRPr lang="ko-KR" altLang="en-US" sz="2000" b="1" dirty="0">
              <a:solidFill>
                <a:srgbClr val="004687"/>
              </a:solidFill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>
                <a:latin typeface="+mn-ea"/>
              </a:rPr>
              <a:t>Lack of communicators and struggle with relationships.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>
                <a:latin typeface="+mn-ea"/>
              </a:rPr>
              <a:t>Too honest with the other person to communicating.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b="1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b="1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ko-KR" altLang="en-US" b="1" dirty="0">
              <a:latin typeface="+mn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05A40-B735-4589-8CFE-9B4C94C0CBAC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16633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[R] 11">
            <a:extLst>
              <a:ext uri="{FF2B5EF4-FFF2-40B4-BE49-F238E27FC236}">
                <a16:creationId xmlns:a16="http://schemas.microsoft.com/office/drawing/2014/main" id="{64FD4EF4-FA3C-A24D-A3ED-57C4FDF2EF54}"/>
              </a:ext>
            </a:extLst>
          </p:cNvPr>
          <p:cNvCxnSpPr/>
          <p:nvPr/>
        </p:nvCxnSpPr>
        <p:spPr>
          <a:xfrm>
            <a:off x="131391" y="756256"/>
            <a:ext cx="11231934" cy="0"/>
          </a:xfrm>
          <a:prstGeom prst="line">
            <a:avLst/>
          </a:prstGeom>
          <a:ln w="38100">
            <a:solidFill>
              <a:srgbClr val="0D488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1BC20A85-B91E-A14E-A8D2-B2FE056410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0"/>
            <a:ext cx="810044" cy="810044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131391" y="147296"/>
            <a:ext cx="568456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b="1" dirty="0">
                <a:latin typeface="+mn-ea"/>
              </a:rPr>
              <a:t>3. Plans for developing the weakness</a:t>
            </a:r>
            <a:endParaRPr lang="ko-KR" altLang="en-US" sz="2400" b="1" dirty="0">
              <a:latin typeface="+mn-ea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31391" y="903552"/>
            <a:ext cx="10431702" cy="649613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latin typeface="+mn-ea"/>
              </a:rPr>
              <a:t>Specific plan for developing the weakness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b="1" dirty="0">
                <a:latin typeface="+mn-ea"/>
              </a:rPr>
              <a:t>In the </a:t>
            </a:r>
            <a:r>
              <a:rPr lang="en-US" altLang="ko-KR" sz="2000" b="1" dirty="0">
                <a:solidFill>
                  <a:srgbClr val="004687"/>
                </a:solidFill>
                <a:latin typeface="+mn-ea"/>
              </a:rPr>
              <a:t>Short</a:t>
            </a:r>
            <a:r>
              <a:rPr lang="en-US" altLang="ko-KR" sz="2000" b="1" dirty="0">
                <a:latin typeface="+mn-ea"/>
              </a:rPr>
              <a:t> term</a:t>
            </a:r>
          </a:p>
          <a:p>
            <a:pPr>
              <a:lnSpc>
                <a:spcPct val="150000"/>
              </a:lnSpc>
            </a:pPr>
            <a:endParaRPr lang="en-US" altLang="ko-KR" sz="2000" b="1" dirty="0"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+mn-ea"/>
              </a:rPr>
              <a:t>Talking to those I trust and respect will help I sort out some problems.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dirty="0"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+mn-ea"/>
              </a:rPr>
              <a:t>Keep communication open with those I live with.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dirty="0"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+mn-ea"/>
              </a:rPr>
              <a:t>Take a variety of classes offered by HY-CDP.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dirty="0"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+mn-ea"/>
              </a:rPr>
              <a:t>Consider the well-being of others.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dirty="0"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+mn-ea"/>
              </a:rPr>
              <a:t>Take part in group activities, in interpersonal communication in each other, learn from life.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dirty="0"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2000" b="1" dirty="0"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2000" b="1" dirty="0">
              <a:latin typeface="+mn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05A40-B735-4589-8CFE-9B4C94C0CBAC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97844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[R] 11">
            <a:extLst>
              <a:ext uri="{FF2B5EF4-FFF2-40B4-BE49-F238E27FC236}">
                <a16:creationId xmlns:a16="http://schemas.microsoft.com/office/drawing/2014/main" id="{64FD4EF4-FA3C-A24D-A3ED-57C4FDF2EF54}"/>
              </a:ext>
            </a:extLst>
          </p:cNvPr>
          <p:cNvCxnSpPr/>
          <p:nvPr/>
        </p:nvCxnSpPr>
        <p:spPr>
          <a:xfrm>
            <a:off x="131391" y="756256"/>
            <a:ext cx="11231934" cy="0"/>
          </a:xfrm>
          <a:prstGeom prst="line">
            <a:avLst/>
          </a:prstGeom>
          <a:ln w="38100">
            <a:solidFill>
              <a:srgbClr val="0D488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1BC20A85-B91E-A14E-A8D2-B2FE056410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0"/>
            <a:ext cx="810044" cy="810044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131391" y="147296"/>
            <a:ext cx="568456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b="1" dirty="0">
                <a:latin typeface="+mn-ea"/>
              </a:rPr>
              <a:t>3. Plans for developing the weakness</a:t>
            </a:r>
            <a:endParaRPr lang="ko-KR" altLang="en-US" sz="2400" b="1" dirty="0">
              <a:latin typeface="+mn-ea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31392" y="903552"/>
            <a:ext cx="11231934" cy="4747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latin typeface="+mn-ea"/>
              </a:rPr>
              <a:t>Specific plan for developing the weakness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b="1" dirty="0">
                <a:latin typeface="+mn-ea"/>
              </a:rPr>
              <a:t>In the </a:t>
            </a:r>
            <a:r>
              <a:rPr lang="en-US" altLang="ko-KR" sz="2000" b="1" dirty="0">
                <a:solidFill>
                  <a:srgbClr val="004687"/>
                </a:solidFill>
                <a:latin typeface="+mn-ea"/>
              </a:rPr>
              <a:t>Medium</a:t>
            </a:r>
            <a:r>
              <a:rPr lang="en-US" altLang="ko-KR" sz="2000" b="1" dirty="0">
                <a:latin typeface="+mn-ea"/>
              </a:rPr>
              <a:t> term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2000" b="1" dirty="0"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+mn-ea"/>
              </a:rPr>
              <a:t>To join clubs during the semesters and to understand the joy and importance of school club activities. In addition, The most importance is learn how to work with others.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dirty="0"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+mn-ea"/>
              </a:rPr>
              <a:t>To find foreigners chat, participate in English activities, such as English speaking competition, much to teach others to learn how to do well in communication.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dirty="0"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/>
              <a:t>Participate in collective activities.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dirty="0">
              <a:latin typeface="+mn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05A40-B735-4589-8CFE-9B4C94C0CBAC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14580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[R] 11">
            <a:extLst>
              <a:ext uri="{FF2B5EF4-FFF2-40B4-BE49-F238E27FC236}">
                <a16:creationId xmlns:a16="http://schemas.microsoft.com/office/drawing/2014/main" id="{64FD4EF4-FA3C-A24D-A3ED-57C4FDF2EF54}"/>
              </a:ext>
            </a:extLst>
          </p:cNvPr>
          <p:cNvCxnSpPr/>
          <p:nvPr/>
        </p:nvCxnSpPr>
        <p:spPr>
          <a:xfrm>
            <a:off x="131391" y="756256"/>
            <a:ext cx="11231934" cy="0"/>
          </a:xfrm>
          <a:prstGeom prst="line">
            <a:avLst/>
          </a:prstGeom>
          <a:ln w="38100">
            <a:solidFill>
              <a:srgbClr val="0D488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1BC20A85-B91E-A14E-A8D2-B2FE056410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0"/>
            <a:ext cx="810044" cy="810044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131391" y="147296"/>
            <a:ext cx="58496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b="1" dirty="0">
                <a:latin typeface="+mn-ea"/>
              </a:rPr>
              <a:t>3. Plans for developing the weakness</a:t>
            </a:r>
            <a:endParaRPr lang="ko-KR" altLang="en-US" sz="2400" b="1" dirty="0">
              <a:latin typeface="+mn-ea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31390" y="903552"/>
            <a:ext cx="11231933" cy="4747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latin typeface="+mn-ea"/>
              </a:rPr>
              <a:t>Specific plan for developing the weakness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b="1" dirty="0">
                <a:latin typeface="+mn-ea"/>
              </a:rPr>
              <a:t>In the </a:t>
            </a:r>
            <a:r>
              <a:rPr lang="en-US" altLang="ko-KR" sz="2000" b="1" dirty="0">
                <a:solidFill>
                  <a:srgbClr val="004687"/>
                </a:solidFill>
                <a:latin typeface="+mn-ea"/>
              </a:rPr>
              <a:t>Long</a:t>
            </a:r>
            <a:r>
              <a:rPr lang="en-US" altLang="ko-KR" sz="2000" b="1" dirty="0">
                <a:latin typeface="+mn-ea"/>
              </a:rPr>
              <a:t> term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2000" b="1" dirty="0"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+mn-ea"/>
              </a:rPr>
              <a:t>The most important things is to learn about communication is appropriate timing and context.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dirty="0"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+mn-ea"/>
              </a:rPr>
              <a:t>To be a leader, I must learn to rail and not die a thousand deaths.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dirty="0"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+mn-ea"/>
              </a:rPr>
              <a:t>Taking personal initiative and thinking about how an organization can work differently.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dirty="0"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+mn-ea"/>
              </a:rPr>
              <a:t>Contributing to society for life to create brilliant.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dirty="0">
              <a:latin typeface="+mn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05A40-B735-4589-8CFE-9B4C94C0CBAC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88868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</TotalTime>
  <Words>308</Words>
  <Application>Microsoft Office PowerPoint</Application>
  <PresentationFormat>宽屏</PresentationFormat>
  <Paragraphs>68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0" baseType="lpstr">
      <vt:lpstr>맑은 고딕</vt:lpstr>
      <vt:lpstr>等线</vt:lpstr>
      <vt:lpstr>Arial</vt:lpstr>
      <vt:lpstr>Office 테마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Kim Suhyun</dc:creator>
  <cp:lastModifiedBy>张 昊宇</cp:lastModifiedBy>
  <cp:revision>24</cp:revision>
  <dcterms:created xsi:type="dcterms:W3CDTF">2019-06-20T00:29:58Z</dcterms:created>
  <dcterms:modified xsi:type="dcterms:W3CDTF">2019-11-26T12:56:14Z</dcterms:modified>
</cp:coreProperties>
</file>

<file path=docProps/thumbnail.jpeg>
</file>